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33" autoAdjust="0"/>
    <p:restoredTop sz="94626"/>
  </p:normalViewPr>
  <p:slideViewPr>
    <p:cSldViewPr snapToGrid="0">
      <p:cViewPr varScale="1">
        <p:scale>
          <a:sx n="82" d="100"/>
          <a:sy n="82" d="100"/>
        </p:scale>
        <p:origin x="142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parallelism</a:t>
            </a:r>
            <a:r>
              <a:rPr lang="en-US" altLang="en-US" dirty="0"/>
              <a:t> 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User threads</a:t>
            </a:r>
            <a:r>
              <a:rPr lang="en-US" altLang="en-US"/>
              <a:t> - management done by user-level threads library</a:t>
            </a:r>
          </a:p>
          <a:p>
            <a:r>
              <a:rPr lang="en-US" altLang="en-US"/>
              <a:t>Three primary thread libraries:</a:t>
            </a:r>
          </a:p>
          <a:p>
            <a:pPr lvl="1"/>
            <a:r>
              <a:rPr lang="en-US" altLang="en-US"/>
              <a:t> POSIX </a:t>
            </a:r>
            <a:r>
              <a:rPr lang="en-US" altLang="en-US" b="1">
                <a:solidFill>
                  <a:srgbClr val="3366FF"/>
                </a:solidFill>
              </a:rPr>
              <a:t>Pthreads</a:t>
            </a:r>
            <a:endParaRPr lang="en-US" altLang="en-US" b="1" i="1">
              <a:solidFill>
                <a:srgbClr val="3366FF"/>
              </a:solidFill>
            </a:endParaRPr>
          </a:p>
          <a:p>
            <a:pPr lvl="1"/>
            <a:r>
              <a:rPr lang="en-US" altLang="en-US"/>
              <a:t> Windows threads</a:t>
            </a:r>
          </a:p>
          <a:p>
            <a:pPr lvl="1"/>
            <a:r>
              <a:rPr lang="en-US" altLang="en-US"/>
              <a:t> Java threads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Kernel threads </a:t>
            </a:r>
            <a:r>
              <a:rPr lang="en-US" altLang="en-US"/>
              <a:t>- Supported by the Kernel</a:t>
            </a:r>
          </a:p>
          <a:p>
            <a:r>
              <a:rPr lang="en-US" altLang="en-US"/>
              <a:t>Examples – virtually all general purpose operating systems, including:</a:t>
            </a:r>
          </a:p>
          <a:p>
            <a:pPr lvl="1"/>
            <a:r>
              <a:rPr lang="en-US" altLang="en-US"/>
              <a:t>Windows 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Mac OS X</a:t>
            </a:r>
          </a:p>
          <a:p>
            <a:pPr lvl="1"/>
            <a:r>
              <a:rPr lang="en-US" altLang="en-US"/>
              <a:t>iOS</a:t>
            </a:r>
          </a:p>
          <a:p>
            <a:pPr lvl="1"/>
            <a:r>
              <a:rPr lang="en-US" altLang="en-US"/>
              <a:t>Android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4: Threads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3366FF"/>
                </a:solidFill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3366FF"/>
                </a:solidFill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3366FF"/>
                </a:solidFill>
              </a:rPr>
              <a:t>target thread</a:t>
            </a:r>
            <a:endParaRPr lang="en-US" altLang="en-US" dirty="0"/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3366FF"/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Thread-local storage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/>
              <a:t>Typically use an intermediate data structure between user and kernel threads – </a:t>
            </a:r>
            <a:r>
              <a:rPr lang="en-US" altLang="en-US" b="1">
                <a:solidFill>
                  <a:srgbClr val="3366FF"/>
                </a:solidFill>
              </a:rPr>
              <a:t>lightweight process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LWP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Appears to be a virtual processor on which process can schedule user thread to run</a:t>
            </a:r>
          </a:p>
          <a:p>
            <a:pPr lvl="1"/>
            <a:r>
              <a:rPr lang="en-US" altLang="en-US"/>
              <a:t>Each LWP attached to kernel thread</a:t>
            </a:r>
          </a:p>
          <a:p>
            <a:pPr lvl="1"/>
            <a:r>
              <a:rPr lang="en-US" altLang="en-US"/>
              <a:t>How many LWPs to create?</a:t>
            </a:r>
          </a:p>
          <a:p>
            <a:r>
              <a:rPr lang="en-US" altLang="en-US"/>
              <a:t>Scheduler activations provide </a:t>
            </a:r>
            <a:r>
              <a:rPr lang="en-US" altLang="en-US" b="1">
                <a:solidFill>
                  <a:srgbClr val="3366FF"/>
                </a:solidFill>
              </a:rPr>
              <a:t>upcalls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a communication mechanism from the kernel to the </a:t>
            </a:r>
            <a:r>
              <a:rPr lang="en-US" altLang="en-US" b="1">
                <a:solidFill>
                  <a:srgbClr val="3366FF"/>
                </a:solidFill>
              </a:rPr>
              <a:t>upcall handler </a:t>
            </a:r>
            <a:r>
              <a:rPr lang="en-US" altLang="en-US"/>
              <a:t>in the thread library</a:t>
            </a:r>
          </a:p>
          <a:p>
            <a:r>
              <a:rPr lang="en-US" altLang="en-US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3366FF"/>
                </a:solidFill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14252</TotalTime>
  <Words>1981</Words>
  <Application>Microsoft Office PowerPoint</Application>
  <PresentationFormat>On-screen Show (4:3)</PresentationFormat>
  <Paragraphs>340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Verdana</vt:lpstr>
      <vt:lpstr>MS PGothic</vt:lpstr>
      <vt:lpstr>Arial</vt:lpstr>
      <vt:lpstr>MS PGothic</vt:lpstr>
      <vt:lpstr>Helvetica</vt:lpstr>
      <vt:lpstr>Monotype Sorts</vt:lpstr>
      <vt:lpstr>Webdings</vt:lpstr>
      <vt:lpstr>Times New Roman</vt:lpstr>
      <vt:lpstr>Courier New</vt:lpstr>
      <vt:lpstr>os-8</vt:lpstr>
      <vt:lpstr>Chapter 4:  Threads &amp; Concurrency </vt:lpstr>
      <vt:lpstr>Chapter 4: Threads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222</cp:revision>
  <cp:lastPrinted>2013-09-10T17:57:57Z</cp:lastPrinted>
  <dcterms:created xsi:type="dcterms:W3CDTF">2011-01-13T23:43:38Z</dcterms:created>
  <dcterms:modified xsi:type="dcterms:W3CDTF">2020-01-06T17:37:24Z</dcterms:modified>
</cp:coreProperties>
</file>